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2539" y="77"/>
      </p:cViewPr>
      <p:guideLst>
        <p:guide orient="horz" pos="1921"/>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dirty="0"/>
              <a:t>User Churn Project | Preliminary Data Summary</a:t>
            </a:r>
            <a:endParaRPr sz="1900" dirty="0"/>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126238"/>
            <a:ext cx="6862500" cy="136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sz="1200" b="1">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Roboto"/>
                  <a:ea typeface="Roboto"/>
                  <a:cs typeface="Roboto"/>
                  <a:sym typeface="Roboto"/>
                </a:rPr>
                <a:t>Milestone 2 - Compile Summary Information </a:t>
              </a:r>
              <a:endParaRPr sz="1200" b="1">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a:solidFill>
                    <a:schemeClr val="dk1"/>
                  </a:solidFill>
                </a:rPr>
                <a:t>🎯 </a:t>
              </a:r>
              <a:r>
                <a:rPr lang="en" sz="1200" b="1">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lang="en" sz="1150" b="1">
                <a:latin typeface="Roboto"/>
                <a:ea typeface="Roboto"/>
                <a:cs typeface="Roboto"/>
                <a:sym typeface="Roboto"/>
              </a:rPr>
              <a:t> 82% retained users </a:t>
            </a:r>
            <a:r>
              <a:rPr lang="en" sz="1150">
                <a:latin typeface="Roboto"/>
                <a:ea typeface="Roboto"/>
                <a:cs typeface="Roboto"/>
                <a:sym typeface="Roboto"/>
              </a:rPr>
              <a:t>and</a:t>
            </a:r>
            <a:r>
              <a:rPr lang="en" sz="1150" b="1">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Retained users used the app on over twice as many days as churned users in the last month.</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608 kilometers each day they drove last month, which is almost 250% the per-drive-day distance of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marL="457200" lvl="0" indent="0" algn="l" rtl="0">
              <a:spcBef>
                <a:spcPts val="1000"/>
              </a:spcBef>
              <a:spcAft>
                <a:spcPts val="1000"/>
              </a:spcAft>
              <a:buNone/>
            </a:pP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420</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Work Sans</vt:lpstr>
      <vt:lpstr>Google Sans SemiBold</vt:lpstr>
      <vt:lpstr>Roboto</vt:lpstr>
      <vt:lpstr>Google Sans</vt:lpstr>
      <vt:lpstr>Arial</vt:lpstr>
      <vt:lpstr>Calibri</vt:lpstr>
      <vt:lpstr>PT Sans Narrow</vt:lpstr>
      <vt:lpstr>Simple Light</vt:lpstr>
      <vt:lpstr>User Churn Project |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 Churn Project | Preliminary Data Summary</dc:title>
  <cp:lastModifiedBy>hitesh jangid</cp:lastModifiedBy>
  <cp:revision>1</cp:revision>
  <dcterms:modified xsi:type="dcterms:W3CDTF">2023-12-15T08:37:08Z</dcterms:modified>
</cp:coreProperties>
</file>